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8ED4BC-5AE3-4C63-BB8D-9256A4769785}">
  <a:tblStyle styleId="{358ED4BC-5AE3-4C63-BB8D-9256A47697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11c15d9f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11c15d9f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33545">
            <a:off x="8512112" y="112321"/>
            <a:ext cx="442875" cy="109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6331" l="17148" r="19431" t="0"/>
          <a:stretch/>
        </p:blipFill>
        <p:spPr>
          <a:xfrm>
            <a:off x="75350" y="84775"/>
            <a:ext cx="951475" cy="7905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" name="Google Shape;58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Google Shape;61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Google Shape;62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" name="Google Shape;64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Google Shape;65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Google Shape;66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Google Shape;67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Google Shape;68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Google Shape;70;p13"/>
          <p:cNvGraphicFramePr/>
          <p:nvPr/>
        </p:nvGraphicFramePr>
        <p:xfrm>
          <a:off x="2588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Google Shape;71;p13"/>
          <p:cNvGraphicFramePr/>
          <p:nvPr/>
        </p:nvGraphicFramePr>
        <p:xfrm>
          <a:off x="7160650" y="178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{358ED4BC-5AE3-4C63-BB8D-9256A4769785}</a:tableStyleId>
              </a:tblPr>
              <a:tblGrid>
                <a:gridCol w="1821850"/>
              </a:tblGrid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