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164D968-8E05-4D8E-8C9C-C29027FE3F2B}">
  <a:tblStyle styleId="{4164D968-8E05-4D8E-8C9C-C29027FE3F2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211c15d9f4_0_7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211c15d9f4_0_7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Google Shape;54;p13"/>
          <p:cNvGraphicFramePr/>
          <p:nvPr/>
        </p:nvGraphicFramePr>
        <p:xfrm>
          <a:off x="7709375" y="1441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{4164D968-8E05-4D8E-8C9C-C29027FE3F2B}</a:tableStyleId>
              </a:tblPr>
              <a:tblGrid>
                <a:gridCol w="1100800"/>
              </a:tblGrid>
              <a:tr h="488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1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</a:tr>
              <a:tr h="515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1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</a:tr>
              <a:tr h="618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1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</a:tr>
              <a:tr h="494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1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</a:tr>
              <a:tr h="5028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1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</a:tr>
              <a:tr h="605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1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5" name="Google Shape;55;p13"/>
          <p:cNvGraphicFramePr/>
          <p:nvPr/>
        </p:nvGraphicFramePr>
        <p:xfrm>
          <a:off x="7709375" y="1441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{4164D968-8E05-4D8E-8C9C-C29027FE3F2B}</a:tableStyleId>
              </a:tblPr>
              <a:tblGrid>
                <a:gridCol w="1100800"/>
              </a:tblGrid>
              <a:tr h="488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1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</a:tr>
              <a:tr h="515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1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</a:tr>
              <a:tr h="618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1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</a:tr>
              <a:tr h="494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1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</a:tr>
              <a:tr h="5028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1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</a:tr>
              <a:tr h="605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1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6" name="Google Shape;56;p13"/>
          <p:cNvGraphicFramePr/>
          <p:nvPr/>
        </p:nvGraphicFramePr>
        <p:xfrm>
          <a:off x="7709375" y="1441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{4164D968-8E05-4D8E-8C9C-C29027FE3F2B}</a:tableStyleId>
              </a:tblPr>
              <a:tblGrid>
                <a:gridCol w="1100800"/>
              </a:tblGrid>
              <a:tr h="488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1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</a:tr>
              <a:tr h="515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1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</a:tr>
              <a:tr h="618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1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</a:tr>
              <a:tr h="494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1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</a:tr>
              <a:tr h="5028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1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</a:tr>
              <a:tr h="605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1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7" name="Google Shape;57;p13"/>
          <p:cNvGraphicFramePr/>
          <p:nvPr/>
        </p:nvGraphicFramePr>
        <p:xfrm>
          <a:off x="7709375" y="1441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{4164D968-8E05-4D8E-8C9C-C29027FE3F2B}</a:tableStyleId>
              </a:tblPr>
              <a:tblGrid>
                <a:gridCol w="1100800"/>
              </a:tblGrid>
              <a:tr h="488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1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</a:tr>
              <a:tr h="515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1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</a:tr>
              <a:tr h="618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1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</a:tr>
              <a:tr h="494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1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</a:tr>
              <a:tr h="5028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1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</a:tr>
              <a:tr h="605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1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8" name="Google Shape;58;p13"/>
          <p:cNvGraphicFramePr/>
          <p:nvPr/>
        </p:nvGraphicFramePr>
        <p:xfrm>
          <a:off x="7709375" y="1441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{4164D968-8E05-4D8E-8C9C-C29027FE3F2B}</a:tableStyleId>
              </a:tblPr>
              <a:tblGrid>
                <a:gridCol w="1100800"/>
              </a:tblGrid>
              <a:tr h="488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1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</a:tr>
              <a:tr h="515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1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</a:tr>
              <a:tr h="618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1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</a:tr>
              <a:tr h="494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1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</a:tr>
              <a:tr h="5028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1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</a:tr>
              <a:tr h="605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1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9" name="Google Shape;59;p13"/>
          <p:cNvGraphicFramePr/>
          <p:nvPr/>
        </p:nvGraphicFramePr>
        <p:xfrm>
          <a:off x="7709375" y="1441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{4164D968-8E05-4D8E-8C9C-C29027FE3F2B}</a:tableStyleId>
              </a:tblPr>
              <a:tblGrid>
                <a:gridCol w="1100800"/>
              </a:tblGrid>
              <a:tr h="488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1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</a:tr>
              <a:tr h="515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1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</a:tr>
              <a:tr h="618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1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</a:tr>
              <a:tr h="494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1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</a:tr>
              <a:tr h="5028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1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</a:tr>
              <a:tr h="605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1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0" name="Google Shape;60;p13"/>
          <p:cNvGraphicFramePr/>
          <p:nvPr/>
        </p:nvGraphicFramePr>
        <p:xfrm>
          <a:off x="7709375" y="1441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{4164D968-8E05-4D8E-8C9C-C29027FE3F2B}</a:tableStyleId>
              </a:tblPr>
              <a:tblGrid>
                <a:gridCol w="1100800"/>
              </a:tblGrid>
              <a:tr h="488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1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</a:tr>
              <a:tr h="515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1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</a:tr>
              <a:tr h="618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1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</a:tr>
              <a:tr h="494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1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</a:tr>
              <a:tr h="5028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1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</a:tr>
              <a:tr h="605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1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1" name="Google Shape;61;p13"/>
          <p:cNvGraphicFramePr/>
          <p:nvPr/>
        </p:nvGraphicFramePr>
        <p:xfrm>
          <a:off x="7709375" y="1441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{4164D968-8E05-4D8E-8C9C-C29027FE3F2B}</a:tableStyleId>
              </a:tblPr>
              <a:tblGrid>
                <a:gridCol w="1100800"/>
              </a:tblGrid>
              <a:tr h="488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1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</a:tr>
              <a:tr h="515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1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</a:tr>
              <a:tr h="618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1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</a:tr>
              <a:tr h="494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1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</a:tr>
              <a:tr h="5028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1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</a:tr>
              <a:tr h="605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1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2" name="Google Shape;62;p13"/>
          <p:cNvGraphicFramePr/>
          <p:nvPr/>
        </p:nvGraphicFramePr>
        <p:xfrm>
          <a:off x="7709375" y="1441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{4164D968-8E05-4D8E-8C9C-C29027FE3F2B}</a:tableStyleId>
              </a:tblPr>
              <a:tblGrid>
                <a:gridCol w="1100800"/>
              </a:tblGrid>
              <a:tr h="488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1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</a:tr>
              <a:tr h="515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1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</a:tr>
              <a:tr h="618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1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</a:tr>
              <a:tr h="494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1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</a:tr>
              <a:tr h="5028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1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</a:tr>
              <a:tr h="605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1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3" name="Google Shape;63;p13"/>
          <p:cNvGraphicFramePr/>
          <p:nvPr/>
        </p:nvGraphicFramePr>
        <p:xfrm>
          <a:off x="7709375" y="1441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{4164D968-8E05-4D8E-8C9C-C29027FE3F2B}</a:tableStyleId>
              </a:tblPr>
              <a:tblGrid>
                <a:gridCol w="1100800"/>
              </a:tblGrid>
              <a:tr h="488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100">
                          <a:solidFill>
                            <a:srgbClr val="0000FF"/>
                          </a:solidFill>
                        </a:rPr>
                        <a:t>True</a:t>
                      </a:r>
                      <a:endParaRPr b="1" sz="21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</a:tr>
              <a:tr h="515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1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</a:tr>
              <a:tr h="618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1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</a:tr>
              <a:tr h="494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1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</a:tr>
              <a:tr h="5028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1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</a:tr>
              <a:tr h="605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1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