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9E880DC-F5FD-4ECB-A9F5-55F75EEB6BA0}">
  <a:tblStyle styleId="{29E880DC-F5FD-4ECB-A9F5-55F75EEB6B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3a5d76261e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3a5d76261e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3"/>
          <p:cNvGraphicFramePr/>
          <p:nvPr/>
        </p:nvGraphicFramePr>
        <p:xfrm>
          <a:off x="2942925" y="2498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{29E880DC-F5FD-4ECB-A9F5-55F75EEB6BA0}</a:tableStyleId>
              </a:tblPr>
              <a:tblGrid>
                <a:gridCol w="59666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5" name="Google Shape;55;p13"/>
          <p:cNvGraphicFramePr/>
          <p:nvPr/>
        </p:nvGraphicFramePr>
        <p:xfrm>
          <a:off x="2942925" y="2879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{29E880DC-F5FD-4ECB-A9F5-55F75EEB6BA0}</a:tableStyleId>
              </a:tblPr>
              <a:tblGrid>
                <a:gridCol w="59666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Google Shape;56;p13"/>
          <p:cNvGraphicFramePr/>
          <p:nvPr/>
        </p:nvGraphicFramePr>
        <p:xfrm>
          <a:off x="2942925" y="3290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{29E880DC-F5FD-4ECB-A9F5-55F75EEB6BA0}</a:tableStyleId>
              </a:tblPr>
              <a:tblGrid>
                <a:gridCol w="59666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7" name="Google Shape;57;p13"/>
          <p:cNvGraphicFramePr/>
          <p:nvPr/>
        </p:nvGraphicFramePr>
        <p:xfrm>
          <a:off x="2942925" y="367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{29E880DC-F5FD-4ECB-A9F5-55F75EEB6BA0}</a:tableStyleId>
              </a:tblPr>
              <a:tblGrid>
                <a:gridCol w="59666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Google Shape;58;p13"/>
          <p:cNvGraphicFramePr/>
          <p:nvPr/>
        </p:nvGraphicFramePr>
        <p:xfrm>
          <a:off x="2942925" y="4083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{29E880DC-F5FD-4ECB-A9F5-55F75EEB6BA0}</a:tableStyleId>
              </a:tblPr>
              <a:tblGrid>
                <a:gridCol w="59666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Google Shape;59;p13"/>
          <p:cNvGraphicFramePr/>
          <p:nvPr/>
        </p:nvGraphicFramePr>
        <p:xfrm>
          <a:off x="2942925" y="4479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{29E880DC-F5FD-4ECB-A9F5-55F75EEB6BA0}</a:tableStyleId>
              </a:tblPr>
              <a:tblGrid>
                <a:gridCol w="59666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Google Shape;60;p13"/>
          <p:cNvGraphicFramePr/>
          <p:nvPr/>
        </p:nvGraphicFramePr>
        <p:xfrm>
          <a:off x="2942925" y="2498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{29E880DC-F5FD-4ECB-A9F5-55F75EEB6BA0}</a:tableStyleId>
              </a:tblPr>
              <a:tblGrid>
                <a:gridCol w="59666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1" name="Google Shape;61;p13"/>
          <p:cNvGraphicFramePr/>
          <p:nvPr/>
        </p:nvGraphicFramePr>
        <p:xfrm>
          <a:off x="2942925" y="2879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{29E880DC-F5FD-4ECB-A9F5-55F75EEB6BA0}</a:tableStyleId>
              </a:tblPr>
              <a:tblGrid>
                <a:gridCol w="59666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2" name="Google Shape;62;p13"/>
          <p:cNvGraphicFramePr/>
          <p:nvPr/>
        </p:nvGraphicFramePr>
        <p:xfrm>
          <a:off x="2942925" y="3290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{29E880DC-F5FD-4ECB-A9F5-55F75EEB6BA0}</a:tableStyleId>
              </a:tblPr>
              <a:tblGrid>
                <a:gridCol w="59666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3" name="Google Shape;63;p13"/>
          <p:cNvGraphicFramePr/>
          <p:nvPr/>
        </p:nvGraphicFramePr>
        <p:xfrm>
          <a:off x="2942925" y="367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{29E880DC-F5FD-4ECB-A9F5-55F75EEB6BA0}</a:tableStyleId>
              </a:tblPr>
              <a:tblGrid>
                <a:gridCol w="59666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4" name="Google Shape;64;p13"/>
          <p:cNvGraphicFramePr/>
          <p:nvPr/>
        </p:nvGraphicFramePr>
        <p:xfrm>
          <a:off x="2942925" y="4083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{29E880DC-F5FD-4ECB-A9F5-55F75EEB6BA0}</a:tableStyleId>
              </a:tblPr>
              <a:tblGrid>
                <a:gridCol w="59666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5" name="Google Shape;65;p13"/>
          <p:cNvGraphicFramePr/>
          <p:nvPr/>
        </p:nvGraphicFramePr>
        <p:xfrm>
          <a:off x="2942925" y="4479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{29E880DC-F5FD-4ECB-A9F5-55F75EEB6BA0}</a:tableStyleId>
              </a:tblPr>
              <a:tblGrid>
                <a:gridCol w="59666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6" name="Google Shape;66;p13"/>
          <p:cNvGraphicFramePr/>
          <p:nvPr/>
        </p:nvGraphicFramePr>
        <p:xfrm>
          <a:off x="2942925" y="2498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{29E880DC-F5FD-4ECB-A9F5-55F75EEB6BA0}</a:tableStyleId>
              </a:tblPr>
              <a:tblGrid>
                <a:gridCol w="59666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7" name="Google Shape;67;p13"/>
          <p:cNvGraphicFramePr/>
          <p:nvPr/>
        </p:nvGraphicFramePr>
        <p:xfrm>
          <a:off x="2942925" y="2879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{29E880DC-F5FD-4ECB-A9F5-55F75EEB6BA0}</a:tableStyleId>
              </a:tblPr>
              <a:tblGrid>
                <a:gridCol w="59666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8" name="Google Shape;68;p13"/>
          <p:cNvGraphicFramePr/>
          <p:nvPr/>
        </p:nvGraphicFramePr>
        <p:xfrm>
          <a:off x="2942925" y="3290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{29E880DC-F5FD-4ECB-A9F5-55F75EEB6BA0}</a:tableStyleId>
              </a:tblPr>
              <a:tblGrid>
                <a:gridCol w="59666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9" name="Google Shape;69;p13"/>
          <p:cNvGraphicFramePr/>
          <p:nvPr/>
        </p:nvGraphicFramePr>
        <p:xfrm>
          <a:off x="2942925" y="367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{29E880DC-F5FD-4ECB-A9F5-55F75EEB6BA0}</a:tableStyleId>
              </a:tblPr>
              <a:tblGrid>
                <a:gridCol w="59666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0" name="Google Shape;70;p13"/>
          <p:cNvGraphicFramePr/>
          <p:nvPr/>
        </p:nvGraphicFramePr>
        <p:xfrm>
          <a:off x="2942925" y="4083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{29E880DC-F5FD-4ECB-A9F5-55F75EEB6BA0}</a:tableStyleId>
              </a:tblPr>
              <a:tblGrid>
                <a:gridCol w="59666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1" name="Google Shape;71;p13"/>
          <p:cNvGraphicFramePr/>
          <p:nvPr/>
        </p:nvGraphicFramePr>
        <p:xfrm>
          <a:off x="2942925" y="4479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{29E880DC-F5FD-4ECB-A9F5-55F75EEB6BA0}</a:tableStyleId>
              </a:tblPr>
              <a:tblGrid>
                <a:gridCol w="59666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2" name="Google Shape;72;p13"/>
          <p:cNvGraphicFramePr/>
          <p:nvPr/>
        </p:nvGraphicFramePr>
        <p:xfrm>
          <a:off x="2942925" y="2498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{29E880DC-F5FD-4ECB-A9F5-55F75EEB6BA0}</a:tableStyleId>
              </a:tblPr>
              <a:tblGrid>
                <a:gridCol w="59666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3" name="Google Shape;73;p13"/>
          <p:cNvGraphicFramePr/>
          <p:nvPr/>
        </p:nvGraphicFramePr>
        <p:xfrm>
          <a:off x="2942925" y="2879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{29E880DC-F5FD-4ECB-A9F5-55F75EEB6BA0}</a:tableStyleId>
              </a:tblPr>
              <a:tblGrid>
                <a:gridCol w="59666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4" name="Google Shape;74;p13"/>
          <p:cNvGraphicFramePr/>
          <p:nvPr/>
        </p:nvGraphicFramePr>
        <p:xfrm>
          <a:off x="2942925" y="3290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{29E880DC-F5FD-4ECB-A9F5-55F75EEB6BA0}</a:tableStyleId>
              </a:tblPr>
              <a:tblGrid>
                <a:gridCol w="59666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5" name="Google Shape;75;p13"/>
          <p:cNvGraphicFramePr/>
          <p:nvPr/>
        </p:nvGraphicFramePr>
        <p:xfrm>
          <a:off x="2942925" y="367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{29E880DC-F5FD-4ECB-A9F5-55F75EEB6BA0}</a:tableStyleId>
              </a:tblPr>
              <a:tblGrid>
                <a:gridCol w="59666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6" name="Google Shape;76;p13"/>
          <p:cNvGraphicFramePr/>
          <p:nvPr/>
        </p:nvGraphicFramePr>
        <p:xfrm>
          <a:off x="2942925" y="4083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{29E880DC-F5FD-4ECB-A9F5-55F75EEB6BA0}</a:tableStyleId>
              </a:tblPr>
              <a:tblGrid>
                <a:gridCol w="59666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7" name="Google Shape;77;p13"/>
          <p:cNvGraphicFramePr/>
          <p:nvPr/>
        </p:nvGraphicFramePr>
        <p:xfrm>
          <a:off x="2942925" y="4479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{29E880DC-F5FD-4ECB-A9F5-55F75EEB6BA0}</a:tableStyleId>
              </a:tblPr>
              <a:tblGrid>
                <a:gridCol w="59666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8" name="Google Shape;78;p13"/>
          <p:cNvGraphicFramePr/>
          <p:nvPr/>
        </p:nvGraphicFramePr>
        <p:xfrm>
          <a:off x="2942925" y="2879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{29E880DC-F5FD-4ECB-A9F5-55F75EEB6BA0}</a:tableStyleId>
              </a:tblPr>
              <a:tblGrid>
                <a:gridCol w="59666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9" name="Google Shape;79;p13"/>
          <p:cNvGraphicFramePr/>
          <p:nvPr/>
        </p:nvGraphicFramePr>
        <p:xfrm>
          <a:off x="2942925" y="3290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{29E880DC-F5FD-4ECB-A9F5-55F75EEB6BA0}</a:tableStyleId>
              </a:tblPr>
              <a:tblGrid>
                <a:gridCol w="59666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0" name="Google Shape;80;p13"/>
          <p:cNvGraphicFramePr/>
          <p:nvPr/>
        </p:nvGraphicFramePr>
        <p:xfrm>
          <a:off x="2942925" y="367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{29E880DC-F5FD-4ECB-A9F5-55F75EEB6BA0}</a:tableStyleId>
              </a:tblPr>
              <a:tblGrid>
                <a:gridCol w="59666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1" name="Google Shape;81;p13"/>
          <p:cNvGraphicFramePr/>
          <p:nvPr/>
        </p:nvGraphicFramePr>
        <p:xfrm>
          <a:off x="2942925" y="4083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{29E880DC-F5FD-4ECB-A9F5-55F75EEB6BA0}</a:tableStyleId>
              </a:tblPr>
              <a:tblGrid>
                <a:gridCol w="59666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2" name="Google Shape;82;p13"/>
          <p:cNvGraphicFramePr/>
          <p:nvPr/>
        </p:nvGraphicFramePr>
        <p:xfrm>
          <a:off x="2942925" y="4479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{29E880DC-F5FD-4ECB-A9F5-55F75EEB6BA0}</a:tableStyleId>
              </a:tblPr>
              <a:tblGrid>
                <a:gridCol w="59666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