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148f2e2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148f2e2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49625" y="26461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067825" y="31149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95000" y="40867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44850" y="4514975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949625" y="26461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067825" y="31149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695000" y="40867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844850" y="4514975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4949625" y="26461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067825" y="31149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95000" y="40867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844850" y="4514975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949625" y="26461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67825" y="31149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695000" y="40867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5844850" y="4514975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4949625" y="26461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2067825" y="31149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695000" y="4086750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844850" y="4514975"/>
            <a:ext cx="28233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