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4148f2e21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4148f2e21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706600" y="2778828"/>
            <a:ext cx="2450100" cy="4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99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706600" y="3280144"/>
            <a:ext cx="2450100" cy="4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99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706600" y="3781447"/>
            <a:ext cx="2450100" cy="4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99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706600" y="4305250"/>
            <a:ext cx="2450100" cy="4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99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